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4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9/7/2013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76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04447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56212"/>
      </p:ext>
    </p:extLst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700895"/>
      </p:ext>
    </p:extLst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663275"/>
      </p:ext>
    </p:extLst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26364"/>
      </p:ext>
    </p:extLst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35551"/>
      </p:ext>
    </p:extLst>
  </p:cSld>
  <p:clrMapOvr>
    <a:masterClrMapping/>
  </p:clrMapOvr>
  <p:transition spd="slow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28704"/>
      </p:ext>
    </p:extLst>
  </p:cSld>
  <p:clrMapOvr>
    <a:masterClrMapping/>
  </p:clrMapOvr>
  <p:transition spd="slow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91159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86334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630024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58819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52592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56718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64281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332710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857371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9/7/2013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21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</p:sldLayoutIdLst>
  <p:transition spd="slow">
    <p:randomBar dir="vert"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G:\aimt\Ambalika%20Center%20of%20Excellence\KUKA.wmv" TargetMode="External"/><Relationship Id="rId1" Type="http://schemas.microsoft.com/office/2007/relationships/media" Target="file:///G:\aimt\Ambalika%20Center%20of%20Excellence\KUKA.wmv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57" y="3122500"/>
            <a:ext cx="3029718" cy="28712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9543" y="1665305"/>
            <a:ext cx="833069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ndy" panose="03080602030302030203" pitchFamily="66" charset="0"/>
              </a:rPr>
              <a:t>CENTER OF EXCELLENCE</a:t>
            </a:r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  <a:latin typeface="Andy" panose="03080602030302030203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81786" y="464976"/>
            <a:ext cx="424206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ndy" panose="03080602030302030203" pitchFamily="66" charset="0"/>
              </a:rPr>
              <a:t>AMBALIKA</a:t>
            </a:r>
            <a:endParaRPr lang="en-US" sz="7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  <a:latin typeface="Andy" panose="0308060203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3163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2394" y="532859"/>
            <a:ext cx="7560082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uxton Sketch" panose="03080500000500000004" pitchFamily="66" charset="0"/>
              </a:rPr>
              <a:t>JOIN AMBALIKA</a:t>
            </a:r>
          </a:p>
          <a:p>
            <a:pPr algn="ctr"/>
            <a:r>
              <a:rPr lang="en-US" sz="7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uxton Sketch" panose="03080500000500000004" pitchFamily="66" charset="0"/>
              </a:rPr>
              <a:t>TO</a:t>
            </a:r>
            <a:r>
              <a:rPr lang="en-US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uxton Sketch" panose="03080500000500000004" pitchFamily="66" charset="0"/>
              </a:rPr>
              <a:t> BECOME A </a:t>
            </a:r>
          </a:p>
          <a:p>
            <a:pPr algn="ctr"/>
            <a:r>
              <a:rPr lang="en-US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uxton Sketch" panose="03080500000500000004" pitchFamily="66" charset="0"/>
              </a:rPr>
              <a:t>HI TECH ENGINEER</a:t>
            </a:r>
            <a:endParaRPr lang="en-US" sz="72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uxton Sketch" panose="03080500000500000004" pitchFamily="66" charset="0"/>
            </a:endParaRPr>
          </a:p>
          <a:p>
            <a:pPr algn="ctr"/>
            <a:r>
              <a:rPr lang="en-US" sz="7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uxton Sketch" panose="03080500000500000004" pitchFamily="66" charset="0"/>
              </a:rPr>
              <a:t>THANK YOU !</a:t>
            </a:r>
            <a:endParaRPr lang="en-US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uxton Sketch" panose="030805000005000000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756" y="350358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3444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35662"/>
            <a:ext cx="9244134" cy="941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>
              <a:lnSpc>
                <a:spcPct val="115000"/>
              </a:lnSpc>
              <a:spcAft>
                <a:spcPts val="600"/>
              </a:spcAft>
            </a:pPr>
            <a:r>
              <a:rPr lang="en-US" sz="4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uxton Sketch" panose="030805000005000000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CREATING FUTURE READY ENGINEERS</a:t>
            </a:r>
            <a:endParaRPr lang="en-IN" sz="4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uxton Sketch" panose="030805000005000000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3" y="1468194"/>
            <a:ext cx="6868628" cy="42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9186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4387" y="351570"/>
            <a:ext cx="7051930" cy="941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4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uxton Sketch" panose="030805000005000000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NEED FOR Center Of Excellence </a:t>
            </a:r>
            <a:endParaRPr lang="en-IN" sz="4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uxton Sketch" panose="03080500000500000004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5237" y="2115707"/>
            <a:ext cx="7227250" cy="379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5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Wide gap between Academics and certified practical knowledge of modern </a:t>
            </a: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technologies.</a:t>
            </a:r>
          </a:p>
          <a:p>
            <a:pPr marL="342900" indent="-342900" algn="just">
              <a:lnSpc>
                <a:spcPct val="115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/>
              <a:t>There is need to bridge the </a:t>
            </a:r>
            <a:r>
              <a:rPr lang="en-US" sz="2800" dirty="0" smtClean="0"/>
              <a:t>gap.</a:t>
            </a:r>
            <a:endParaRPr lang="en-US" sz="2800" dirty="0"/>
          </a:p>
          <a:p>
            <a:pPr marL="342900" indent="-342900" algn="just">
              <a:lnSpc>
                <a:spcPct val="115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/>
              <a:t>The </a:t>
            </a:r>
            <a:r>
              <a:rPr lang="en-US" sz="2800" dirty="0" smtClean="0"/>
              <a:t>center </a:t>
            </a:r>
            <a:r>
              <a:rPr lang="en-US" sz="2800" dirty="0"/>
              <a:t>plays a vital role in transforming the fresh engineering graduates into readily employable professionals. </a:t>
            </a:r>
            <a:endParaRPr lang="en-IN" sz="2800" dirty="0"/>
          </a:p>
          <a:p>
            <a:pPr marL="342900" indent="-342900" algn="just">
              <a:lnSpc>
                <a:spcPct val="115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15" y="1293366"/>
            <a:ext cx="4457853" cy="542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378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216" y="2957335"/>
            <a:ext cx="2592164" cy="545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40" y="4112033"/>
            <a:ext cx="3553828" cy="928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541" y="4240196"/>
            <a:ext cx="1650667" cy="2153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07" y="2526861"/>
            <a:ext cx="4028428" cy="14780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1931" y="1896485"/>
            <a:ext cx="107102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Buxton Sketch" panose="030805000005000000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Joint certification programs of innovative technologies with the Industry </a:t>
            </a:r>
            <a:r>
              <a:rPr lang="en-US" sz="28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Buxton Sketch" panose="030805000005000000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giants.</a:t>
            </a: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  <a:latin typeface="Buxton Sketch" panose="03080500000500000004" pitchFamily="66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03216" y="431528"/>
            <a:ext cx="49664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uxton Sketch" panose="03080500000500000004" pitchFamily="66" charset="0"/>
              </a:rPr>
              <a:t>Industry Partners</a:t>
            </a:r>
            <a:endParaRPr lang="en-US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uxton Sketch" panose="03080500000500000004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815" y="2987577"/>
            <a:ext cx="257269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MICROSOFT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KUKA 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Robotics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SIEMENS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ACE Micromatics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Master 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CAM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Oracle 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AutoCAD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PLC 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91" y="3579223"/>
            <a:ext cx="2479878" cy="1822374"/>
          </a:xfrm>
          <a:prstGeom prst="rect">
            <a:avLst/>
          </a:prstGeom>
        </p:spPr>
      </p:pic>
      <p:pic>
        <p:nvPicPr>
          <p:cNvPr id="14" name="Picture 13" descr="image00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734" y="5623696"/>
            <a:ext cx="83724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064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5308" y="2176528"/>
            <a:ext cx="69674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 err="1"/>
              <a:t>Ambalika</a:t>
            </a:r>
            <a:r>
              <a:rPr lang="en-US" sz="2400" dirty="0"/>
              <a:t> </a:t>
            </a:r>
            <a:r>
              <a:rPr lang="en-US" sz="2400" dirty="0" smtClean="0"/>
              <a:t>is playing </a:t>
            </a:r>
            <a:r>
              <a:rPr lang="en-US" sz="2400" dirty="0"/>
              <a:t>the role of facilitator in forging relationship between industry and </a:t>
            </a:r>
            <a:r>
              <a:rPr lang="en-US" sz="2400" dirty="0" smtClean="0"/>
              <a:t>students.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2400" dirty="0" smtClean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/>
              <a:t>Additional space </a:t>
            </a:r>
            <a:r>
              <a:rPr lang="en-US" sz="2400" dirty="0" smtClean="0"/>
              <a:t>has been created </a:t>
            </a:r>
            <a:r>
              <a:rPr lang="en-US" sz="2400" dirty="0"/>
              <a:t>at </a:t>
            </a:r>
            <a:r>
              <a:rPr lang="en-US" sz="2400" dirty="0" smtClean="0"/>
              <a:t>our campus </a:t>
            </a:r>
            <a:r>
              <a:rPr lang="en-US" sz="2400" dirty="0"/>
              <a:t>for training on equipment’s used in industries to enable to comprehend </a:t>
            </a:r>
            <a:r>
              <a:rPr lang="en-US" sz="2400" dirty="0" smtClean="0"/>
              <a:t>the “know how” </a:t>
            </a:r>
            <a:r>
              <a:rPr lang="en-US" sz="2400" dirty="0"/>
              <a:t>of innovative </a:t>
            </a:r>
            <a:r>
              <a:rPr lang="en-US" sz="2400" dirty="0" smtClean="0"/>
              <a:t>technologies.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 smtClean="0"/>
              <a:t>Weekend support at city center</a:t>
            </a:r>
            <a:endParaRPr lang="en-IN" sz="2400" dirty="0" smtClean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24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/>
              <a:t>Offer supplementary education to the </a:t>
            </a:r>
            <a:r>
              <a:rPr lang="en-US" sz="2400" dirty="0" smtClean="0"/>
              <a:t>students. </a:t>
            </a: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835176" y="636259"/>
            <a:ext cx="59510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ndy" panose="03080602030302030203" pitchFamily="66" charset="0"/>
              </a:rPr>
              <a:t>ROLE OF AMBALIKA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ndy" panose="03080602030302030203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642" y="1097924"/>
            <a:ext cx="44767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7555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3943" y="809411"/>
            <a:ext cx="73538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Make up for the deficiencies of the academic programs and </a:t>
            </a:r>
            <a:r>
              <a:rPr lang="en-US" sz="2400" dirty="0" smtClean="0"/>
              <a:t>curricula.</a:t>
            </a:r>
            <a:br>
              <a:rPr lang="en-US" sz="2400" dirty="0" smtClean="0"/>
            </a:b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Joint certification courses on cutting edge, upcoming technologies </a:t>
            </a:r>
            <a:r>
              <a:rPr lang="en-US" sz="2400" dirty="0" smtClean="0"/>
              <a:t>like 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Automation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CNC Milling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CNC lathe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Pneumatics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Advanced robotics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sz="2400" dirty="0" err="1" smtClean="0"/>
              <a:t>Sensorics</a:t>
            </a:r>
            <a:endParaRPr lang="en-US" sz="2400" dirty="0" smtClean="0"/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sz="2400" dirty="0" smtClean="0"/>
              <a:t>PLC</a:t>
            </a:r>
          </a:p>
          <a:p>
            <a:r>
              <a:rPr lang="en-US" sz="2400" dirty="0" smtClean="0"/>
              <a:t>		</a:t>
            </a:r>
            <a:endParaRPr lang="en-IN" sz="2400" dirty="0"/>
          </a:p>
        </p:txBody>
      </p:sp>
      <p:pic>
        <p:nvPicPr>
          <p:cNvPr id="1026" name="Picture 2" descr="http://www.aquafadas.com/en/contact/images/cnc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77" y="2208685"/>
            <a:ext cx="2798299" cy="153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558" y="2592313"/>
            <a:ext cx="3136006" cy="39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781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KA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594"/>
            <a:ext cx="9117874" cy="68384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268" y="4596855"/>
            <a:ext cx="1801602" cy="17073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058071" y="5771686"/>
            <a:ext cx="413087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0"/>
                <a:latin typeface="Andy" panose="03080602030302030203" pitchFamily="66" charset="0"/>
              </a:rPr>
              <a:t>KUKA Robot At Ambalika</a:t>
            </a:r>
            <a:endParaRPr lang="en-US" sz="3200" b="1" cap="none" spc="0" dirty="0">
              <a:ln w="0"/>
              <a:latin typeface="Andy" panose="0308060203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1371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6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4" y="481559"/>
            <a:ext cx="5207000" cy="3898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5617" y="4380459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High Speed CNC Drilling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83" y="2431009"/>
            <a:ext cx="6395317" cy="4280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0812" y="2061677"/>
            <a:ext cx="229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Industrial Automation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284308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N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1839" y="6108999"/>
            <a:ext cx="7742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>
                <a:latin typeface="Andy" panose="03080602030302030203" pitchFamily="66" charset="0"/>
              </a:rPr>
              <a:t>CNC ROUTER WOOD CARVING AT AMBALIKA</a:t>
            </a:r>
            <a:endParaRPr lang="en-IN" sz="3200" b="1" dirty="0">
              <a:latin typeface="Andy" panose="03080602030302030203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268" y="4596855"/>
            <a:ext cx="1801602" cy="170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200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215</TotalTime>
  <Words>169</Words>
  <Application>Microsoft Office PowerPoint</Application>
  <PresentationFormat>Widescreen</PresentationFormat>
  <Paragraphs>43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Andy</vt:lpstr>
      <vt:lpstr>Arial</vt:lpstr>
      <vt:lpstr>Buxton Sketch</vt:lpstr>
      <vt:lpstr>Calibri</vt:lpstr>
      <vt:lpstr>Calibri Light</vt:lpstr>
      <vt:lpstr>Times New Roman</vt:lpstr>
      <vt:lpstr>Wingdings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BAQAR RIZVI</dc:creator>
  <cp:lastModifiedBy>BAQAR RIZVI</cp:lastModifiedBy>
  <cp:revision>51</cp:revision>
  <dcterms:created xsi:type="dcterms:W3CDTF">2013-08-30T08:55:18Z</dcterms:created>
  <dcterms:modified xsi:type="dcterms:W3CDTF">2013-09-07T11:06:09Z</dcterms:modified>
</cp:coreProperties>
</file>